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3" r:id="rId1"/>
  </p:sldMasterIdLst>
  <p:sldIdLst>
    <p:sldId id="256" r:id="rId2"/>
    <p:sldId id="302" r:id="rId3"/>
    <p:sldId id="300" r:id="rId4"/>
    <p:sldId id="257" r:id="rId5"/>
    <p:sldId id="275" r:id="rId6"/>
    <p:sldId id="258" r:id="rId7"/>
    <p:sldId id="260" r:id="rId8"/>
    <p:sldId id="261" r:id="rId9"/>
    <p:sldId id="264" r:id="rId10"/>
    <p:sldId id="263" r:id="rId11"/>
    <p:sldId id="276" r:id="rId12"/>
    <p:sldId id="277" r:id="rId13"/>
    <p:sldId id="278" r:id="rId14"/>
    <p:sldId id="280" r:id="rId15"/>
    <p:sldId id="279" r:id="rId16"/>
    <p:sldId id="273" r:id="rId17"/>
    <p:sldId id="274" r:id="rId18"/>
    <p:sldId id="298" r:id="rId19"/>
    <p:sldId id="281" r:id="rId20"/>
    <p:sldId id="287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82" d="100"/>
          <a:sy n="82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3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12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874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99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5449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200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03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5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72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25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89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58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51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33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95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98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FE16-49A0-4C45-AD38-714231F59C88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0C2B11-777D-4AF0-8168-37CED34F0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34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«ПОО «Астраханский базовый медицинский колледж»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 Медицинская помощь женщине, новорожденному, семье при патологическом течении беременности, родов, послеродового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МДК 04.01 Патологическое акушерство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31.02.02 «Акушерское дело»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Плацентарная недостаточность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99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80" t="10878" r="19247" b="14355"/>
          <a:stretch>
            <a:fillRect/>
          </a:stretch>
        </p:blipFill>
        <p:spPr bwMode="auto">
          <a:xfrm>
            <a:off x="3428992" y="3357562"/>
            <a:ext cx="2229894" cy="2229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1604" y="571501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Минакова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Алефтина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Георгиевна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 - 2020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992400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89"/>
            <a:ext cx="8229600" cy="9510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плацентарной недостаточности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44522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бытовые факторы (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беременной моложе 17 и старше 30 лет, семейное неблагополучие, профессиональные вредности, тяжелый физический труд, эмоциональное перенапряжение, недостаточное питание, вредные </a:t>
            </a:r>
            <a:r>
              <a:rPr lang="ru-RU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привычки);</a:t>
            </a:r>
            <a:endParaRPr lang="ru-RU" sz="1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Экстрагенитальные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заболевания: 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ССС, почек, лёгких, системы крови, сахарный диабет;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Акушерско-гинекологические факторы: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9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Анамненистические</a:t>
            </a:r>
            <a:r>
              <a:rPr lang="ru-RU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бесплодие, </a:t>
            </a:r>
            <a:r>
              <a:rPr lang="ru-RU" sz="1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невынашивание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беременности);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Гинекологические(аномалии половой системы, миома матки);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Акушерские и </a:t>
            </a:r>
            <a:r>
              <a:rPr lang="ru-RU" sz="1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экстрагенитальные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 во время текущей беременности              (</a:t>
            </a:r>
            <a:r>
              <a:rPr lang="ru-RU" sz="1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гестоз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АФС, угроза прерывания, аномалии расположение и прикрепления плаценты, многоплодие, инфекции);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 и наследственная патология  у матери и плода: 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Дауна, Эдвардса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факторы: 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ионизирующее излучение, физические, химические и лекарственные агенты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665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75" y="188640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</a:t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плацентарной недостаточности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5" y="2204864"/>
            <a:ext cx="4499992" cy="388077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хронической ПН беременные предъявляют жалобы, характерные для акушерских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экстрагенитальных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заболеваний, на фоне которых развивается хроническая или острая ПН. Вместе с тем могут отмечать уменьшение числа шевелений плода. При острой ПН в родах могут наблюдаться клинические симптомы ПОНРП.</a:t>
            </a:r>
          </a:p>
          <a:p>
            <a:endParaRPr lang="ru-RU" dirty="0"/>
          </a:p>
        </p:txBody>
      </p:sp>
      <p:pic>
        <p:nvPicPr>
          <p:cNvPr id="4" name="Рисунок 3" descr="rlemjmg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613857" cy="391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9428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6347713" cy="1106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плацентарной недостаточности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6" y="1297709"/>
            <a:ext cx="6347714" cy="5537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Наружное акушерское обследование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рост и вес беременной;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окружность живота,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ВДМ;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тонус матки (повышен при угрозе прерывания беременности);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наличие кровянистых выделений из половых путей;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число шевелений плода, характер сердцебиения при аускультации (глухость сердечных тонов и изменение частоты сердцебиения).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гормональной функции плаценты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определение в сыворотке крови общей и плацентарной щелочной фосфатазы с последующим определением её доли в общей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фосфатазной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активности;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определение в сыворотке крови содержания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окситоциназы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исследование экскреции с мочой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эстриола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age_3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268006"/>
            <a:ext cx="2928958" cy="19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893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347713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плацентарной недостаточности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28736"/>
            <a:ext cx="8424936" cy="5429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исследования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змеряют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размеры плода ( окружность головы, живота, длина бедра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количество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околоплодных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локализацию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толщину и структуру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плаценты.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Оптимальный интервал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исследованиями 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недели.  Проводится для оценки динамики роста плода.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Пользователь\Desktop\Без названи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108899"/>
            <a:ext cx="4659430" cy="254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94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89"/>
            <a:ext cx="6347713" cy="1090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плацентарной недостаточности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08" y="1244926"/>
            <a:ext cx="6347714" cy="561307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Кардиотокография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для функциональной оценки состояния плода во время беременности и родах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компенсированной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ФПН 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реже 1 раза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неделю;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декомпенсированной ФПН-  интервал 1-2 дня, чередуя 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опплерометрическим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Допплерометрическое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кровотока в артериях и венах функциональной системы мать-плацента-плод (смотрят маточные артерии, артерии пуповины, среднюю мозговую артерию плода, вены пуповины, нижняя полая вена, яремные вены плода, венозный проток). </a:t>
            </a:r>
          </a:p>
          <a:p>
            <a:endParaRPr lang="ru-RU" dirty="0"/>
          </a:p>
        </p:txBody>
      </p:sp>
      <p:pic>
        <p:nvPicPr>
          <p:cNvPr id="5" name="Picture 3" descr="C:\Users\Пользователь\Desktop\Без назван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929198"/>
            <a:ext cx="4054783" cy="17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0" descr="14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43636" y="4125427"/>
            <a:ext cx="2773196" cy="2540886"/>
          </a:xfrm>
          <a:prstGeom prst="rect">
            <a:avLst/>
          </a:prstGeom>
          <a:noFill/>
          <a:ln/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5073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13145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7850834" cy="56612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ролонгирование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 и своевременное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Госпитализация является основным требованием в лечение больных с ПН. Выделяют следующие показания для госпитализации: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декомпенсация (по данным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допплерометрии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плацентарного кровообращения независимо от её степени;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функционального состояния плода, выявленное другими диагностическими методами;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ЗРП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Медикаментозные средства не  могут устранить  имеющиеся морфо- функциональные изменения в плаценте, но могут стабилизировать процесс и позволят пролонгировать беременность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 должно быть направлено на улучшение плацентарного кровотока, коррекцию реологических свойств крови, оптимизацию метаболических процессов, нормализацию тонуса матки.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6638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18596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Медикаментозная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терапия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692696"/>
            <a:ext cx="8229600" cy="4608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Препараты снижающие тонус матки ( за счет него улучшается  кровообращение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межворсинчатом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пространстве) 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Гинипрал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Препараты  улучшающие реологические свойства крови: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трентал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курантил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клексан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улучшения плодово-плацентарного кровообращения назначаются препараты,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обладающие вазоактивным действием.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применять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Актовегин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адреномиметиками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магния;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профилактики заболеваний, обуславливающих развитие ПН и её лечения, применяют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Дипиридамол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Пентоксифиллин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безопасный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ангиопротектор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Дипиридамол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Препарат назначают как средство профилактики и лечения ПН у беременных с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гестозом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назначают в дозах 75-225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мг/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Без названия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3397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Без названия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67325"/>
            <a:ext cx="2886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63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Показания для досрочного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родоразрешения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кровотоков 3 степени;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ЗРП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СЗРП 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отсутствие эффекта от лечения в течении 5-7 дней;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СЗРП 2 степени с нарушением кровотока 2 степени.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операцией Кесарева сечения.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278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357166"/>
            <a:ext cx="6347713" cy="15044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РАЗВИТИЯ ПЛАЦЕНТЫ И ПУПОВИНЫ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0" r="22038"/>
          <a:stretch/>
        </p:blipFill>
        <p:spPr>
          <a:xfrm>
            <a:off x="1643042" y="2143116"/>
            <a:ext cx="4680520" cy="439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9060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развития плаценты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210873" cy="489654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формы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плаценты: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Плацента, окруженная валиком или ободком, поясная плацента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(Placenta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circumvallata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placenta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marginata</a:t>
            </a:r>
            <a:r>
              <a:rPr lang="en-US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Окончатая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(Placenta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fenestrata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двудолевая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(Placenta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biparita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многодолевая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плацента и плацента с добавочными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дольками.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локализации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плаценты: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Центральное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(Placenta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praevia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centralis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краевое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(Placenta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praevia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marginalis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 (по отношению к внутреннему зеву матки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последа: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Приращение плаценты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(Placenta 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accreta</a:t>
            </a:r>
            <a:r>
              <a:rPr lang="en-US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Преждевременная частичная или полная отслойка нормально расположенной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плаценты</a:t>
            </a:r>
            <a:r>
              <a:rPr lang="ru-RU" altLang="ru-RU" dirty="0"/>
              <a:t>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44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6858048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Знать: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Этиология, патогенез, формы;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Клиническая картина;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Диагностика;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Уметь: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Уход и наблюдение за беременной и роженицей;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Влияние на течение беременности и родов.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периоды развития плаценты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плаценты условно выделяют три основных периода: </a:t>
            </a:r>
          </a:p>
          <a:p>
            <a:pPr>
              <a:buClr>
                <a:schemeClr val="tx1"/>
              </a:buClr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имплантацию (5-12 день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плацентацию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 день – 10 неделя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фетализацию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 – 36 недели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Безымянный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5540"/>
            <a:ext cx="3462078" cy="3143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8189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470"/>
            <a:ext cx="6347713" cy="1320800"/>
          </a:xfrm>
        </p:spPr>
        <p:txBody>
          <a:bodyPr/>
          <a:lstStyle/>
          <a:p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формы плаценты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477126" cy="420250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окруженная валиком, или ободком, поясная плацента.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является результатом частичной круговой отслойки или воспаления и характеризуется скручиванием краев плаценты в ранние сроки беременности. Валик, или ободок, представлен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некротизированными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ворсинами и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децидуальной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тканью, пропитанными фибрином. Перечисленные компоненты постепенно подвергаются гиалинозу. 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Окончатая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двудолевая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многодолевая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плацента и плацента с добавочными дольками. Указанные аномалии не оказывают неблагоприятного влияния на развивающийся плод, но являются косвенным признаком нарушения имплантации и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плацентации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9" descr="плацен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77126" y="1757270"/>
            <a:ext cx="3517015" cy="238714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8954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локализации плаценты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и краевое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 по отношению к внутреннему зеву матки возникает при нарушении имплантации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бластоцисты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нижнем сегменте матки.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3786190"/>
            <a:ext cx="55054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884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развития пуповины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7922841" cy="4436762"/>
          </a:xfrm>
        </p:spPr>
        <p:txBody>
          <a:bodyPr/>
          <a:lstStyle/>
          <a:p>
            <a:pPr algn="just">
              <a:lnSpc>
                <a:spcPct val="7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прикрепления:</a:t>
            </a:r>
          </a:p>
          <a:p>
            <a:pPr algn="just">
              <a:lnSpc>
                <a:spcPct val="7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краевое;</a:t>
            </a:r>
          </a:p>
          <a:p>
            <a:pPr algn="just">
              <a:lnSpc>
                <a:spcPct val="7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оболочечное - прикрепление пуповины к оболочкам на некотором расстоянии от плаценты;</a:t>
            </a:r>
          </a:p>
          <a:p>
            <a:pPr algn="just">
              <a:lnSpc>
                <a:spcPct val="7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пуповины к плаценте двумя или тремя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ветвями.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длины:</a:t>
            </a:r>
          </a:p>
          <a:p>
            <a:pPr algn="just">
              <a:lnSpc>
                <a:spcPct val="7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короткая – 40 см и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меньше;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удлинение пуповины – 70 см и более.</a:t>
            </a:r>
          </a:p>
          <a:p>
            <a:pPr algn="just">
              <a:lnSpc>
                <a:spcPct val="70000"/>
              </a:lnSpc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сосудов пуповины:</a:t>
            </a:r>
          </a:p>
          <a:p>
            <a:pPr algn="just">
              <a:lnSpc>
                <a:spcPct val="7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недоразвитие одной из артерий;</a:t>
            </a:r>
          </a:p>
          <a:p>
            <a:pPr algn="just">
              <a:lnSpc>
                <a:spcPct val="7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удвоение числа артерий.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637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51" y="175004"/>
            <a:ext cx="6347713" cy="1320800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прикрепления пуповины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6347714" cy="3880773"/>
          </a:xfrm>
        </p:spPr>
        <p:txBody>
          <a:bodyPr>
            <a:normAutofit fontScale="92500" lnSpcReduction="20000"/>
          </a:bodyPr>
          <a:lstStyle/>
          <a:p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пуповины</a:t>
            </a:r>
          </a:p>
          <a:p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пуповины</a:t>
            </a:r>
          </a:p>
          <a:p>
            <a:endParaRPr lang="ru-RU" dirty="0"/>
          </a:p>
        </p:txBody>
      </p:sp>
      <p:pic>
        <p:nvPicPr>
          <p:cNvPr id="4" name="Picture 7" descr="плацента др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5926"/>
            <a:ext cx="3003379" cy="1946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раевое прикрепл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4357694"/>
            <a:ext cx="3124981" cy="213506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2495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63" y="214289"/>
            <a:ext cx="6347713" cy="108200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пупочного канатика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8" y="1124744"/>
            <a:ext cx="3155065" cy="45011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Варикозное    расширение  пуповинной вены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Гипоплазия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пупочного канатика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варико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988840"/>
            <a:ext cx="3161283" cy="174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ложный узе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7383" y="1988840"/>
            <a:ext cx="3153607" cy="190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9989" y="1067931"/>
            <a:ext cx="35283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пуповины с гипертрофией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студня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Перекруты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пупочного канатика с расширением пуповинной вены в витках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Picture 11" descr="пупов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877550"/>
            <a:ext cx="3419872" cy="185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DSC04219 коп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58427" y="5002964"/>
            <a:ext cx="3247766" cy="1732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467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89"/>
          <a:stretch/>
        </p:blipFill>
        <p:spPr>
          <a:xfrm>
            <a:off x="0" y="0"/>
            <a:ext cx="9209881" cy="6858000"/>
          </a:xfrm>
        </p:spPr>
      </p:pic>
    </p:spTree>
    <p:extLst>
      <p:ext uri="{BB962C8B-B14F-4D97-AF65-F5344CB8AC3E}">
        <p14:creationId xmlns:p14="http://schemas.microsoft.com/office/powerpoint/2010/main" xmlns="" val="2753003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2852"/>
            <a:ext cx="6347713" cy="1183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ГИПОПЛАЗИЯ ПЛАЦЕНТЫ </a:t>
            </a:r>
            <a:b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(МАССА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400 Г)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6727" y="1285860"/>
            <a:ext cx="4988767" cy="55721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Первичная гипоплазия в большинстве случаев вызвана генетическими нарушениями. Такие нарушения встречаются редко и связаны с патологией развития плода.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гипоплазия появляется во время беременности. Чаще всего ее вызывают заболевания матери: поздний токсикоз, атеросклероз, гипертония и т.д. В сосудах плаценты уменьшается кровоток и это не дает плоду развиваться нормально.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Вторичную гипоплазию, в отличие от первичной, можно вылечить. При условии правильной диагностики, после проведения лечения не возникает никаких негативных последствий. При появлении у матери этой патологии, плод получает недостаточное для него количество всех питательных веществ и кислорода. Это может привести к сильной задержке в его развитии.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293" y="2702106"/>
            <a:ext cx="3862111" cy="230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97609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6347713" cy="11779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Гиперплазия плаценты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79" y="836712"/>
            <a:ext cx="4574379" cy="56166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гиперплазии масса плаценты может достигать 1000г и более. Гиперплазия плаценты является одним из диагностических критериев гемолитической болезни плода у беременных с резус-сенсибилизацией, наблюдается при многоплодной беременности, сахарном диабете у матери, внутриутробном инфицировании, а так же у курящих беременных.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Антенатально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диагноз гиперплазии плаценты устанавливают при УЗИ на основании изучения ее площади и толщины.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Акушерская тактика зависит от причины гиперплазии плаценты, срока беременности и состояния плода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3885" y="0"/>
            <a:ext cx="2450261" cy="2371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368" y="2269319"/>
            <a:ext cx="4077778" cy="455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34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6347713" cy="11779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Инфаркты плаценты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4"/>
            <a:ext cx="5724128" cy="55263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вследствие нарушений плацентарной гемодинамики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микротромбозы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длительный спазм спиральных артерий).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Инфаркты чаще располагаются в толще плаценты, реже- на ее материнской поверхности. Инфаркты плаценты наблюдаются у беременных с гипертонической болезнью, тяжелой формой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гестоза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Влияние на плод определяется размерами инфаркта. Небольшие инфаркты, особенно краевые, которые могут наблюдаться в норме при физиологическом старении плаценты, не оказывают отрицательного влияния на плод. При больших или множественных инфарктах плаценты, как правило, выявляется гипоксия и /или задержка роста плода.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ведения беременных с инфарктами плаценты определяется выраженностью гипоксии и задержки роста плода.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4000504"/>
            <a:ext cx="3149755" cy="236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1000108"/>
            <a:ext cx="3271652" cy="283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4174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4784"/>
            <a:ext cx="6770713" cy="443676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ЗРП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Клиника, диагностика,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развития плаценты и пуповины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Плацентарные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4132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1137"/>
            <a:ext cx="6347713" cy="13208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Хориоангиома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22" y="1332800"/>
            <a:ext cx="5267641" cy="57606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доброкачественной опухолью, развивающейся из капилляров плода, входящих в состав ворсин хориона. Размеры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хориоангиомы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варьировать от нескольких миллиметров до 7-8 см. В большинстве наблюдений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хориоангиома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остается бессимптомной и может стать случайной находкой при осмотре последа.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Хориоангиома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нередко сочетается с многоводием,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гестозом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большой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хориоангиоме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возможна преждевременная отслойка плаценты.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 метод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определяются акушерской ситуацией.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1" y="3937001"/>
            <a:ext cx="3571901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785794"/>
            <a:ext cx="3562755" cy="296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0815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Трофобластическая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71612"/>
            <a:ext cx="6347714" cy="4469751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( полный или частичный пузырный занос);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Инвазивный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деструирующий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пузырный занос;</a:t>
            </a:r>
          </a:p>
          <a:p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Хориокарцинома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1100" r="9838" b="30050"/>
          <a:stretch/>
        </p:blipFill>
        <p:spPr>
          <a:xfrm>
            <a:off x="1852806" y="3523751"/>
            <a:ext cx="4005078" cy="290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82241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89"/>
            <a:ext cx="5254086" cy="105879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177" y="985098"/>
            <a:ext cx="4929127" cy="40324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Пузырный занос бывает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отсутствуют ткани эмбриона,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эмбрион или его отдельные элементы присутствуют.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пузырный занос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вследствие оплодотворения дефектной яйцеклетки, не имеющей хромосом. В процессе дальнейшего деления отцовские хромосомы удваиваются, однако такая зигота является нежизнеспособной, так как эмбрион не образуется, и происходит только рост ворсин.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0"/>
            <a:ext cx="4859067" cy="348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1290" y="4653136"/>
            <a:ext cx="8529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пузырный занос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в связи с оплодотворением яйцеклетки двумя сперматозоидами, поэтому клетки в этом случае содержат большое количество дополнительных хромосом, что также делает продукт зачатия нежизнеспособным. Ткань пузырного заноса вырабатывает большое количество хорионического гонадотропина, который приводит к образованию в яичниках лютеиновых кист. В 15-20 % случаев пузырный занос трансформируется в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хорионэпителиому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злокачественная опухоль, то есть внедряется в здоровые ткани и дает метастазы.</a:t>
            </a:r>
          </a:p>
        </p:txBody>
      </p:sp>
    </p:spTree>
    <p:extLst>
      <p:ext uri="{BB962C8B-B14F-4D97-AF65-F5344CB8AC3E}">
        <p14:creationId xmlns:p14="http://schemas.microsoft.com/office/powerpoint/2010/main" xmlns="" val="35302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4290"/>
            <a:ext cx="6347713" cy="10116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857" y="565572"/>
            <a:ext cx="5231191" cy="6175796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пузырного заноса на ранних стадиях мало чем отличается от обычной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более выражены тошнота и рвота. Увеличение размера матки наблюдается быстрее, чем при нормальной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прогрессирования пузырного заноса может развиться осложнение, сопровождающееся повышением артериального давления, отеками, протеинурией, мозговыми симптомами 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преэклампсия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Маточное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кровотечение может появиться на любом этапе развития пузырного заноса и иногда бывает обильным. Прорастание стенки матки может сопровождаться острыми болями в животе.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метастазировании в лёгкие появляется кашель, может быть кровохарканье. При метастазах в головной мозг развиваются головные боли и неврологические симптомы.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001" y="332656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54" t="3857" r="24622" b="6935"/>
          <a:stretch/>
        </p:blipFill>
        <p:spPr>
          <a:xfrm>
            <a:off x="5767001" y="2915561"/>
            <a:ext cx="3324378" cy="39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485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071" y="214289"/>
            <a:ext cx="6347713" cy="11287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74" y="1000108"/>
            <a:ext cx="9020125" cy="35632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пузырного заноса устанавливается при ультразвуковом исследовании. Вместо нормальной структуры плодного яйца обнаруживается пестрая картина, получившая название «снежной бури». В яичниках определяются лютеиновые кисты. При исследовании гормонов отмечается высокий уровень хорионического гонадотропина (ХГЧ), иногда многократно превышающий уровень при нормальной беременности.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091" y="2980784"/>
            <a:ext cx="3324689" cy="3877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737" y="4536237"/>
            <a:ext cx="3333750" cy="2238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019" y="2786058"/>
            <a:ext cx="3752582" cy="17057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5357826"/>
            <a:ext cx="2039201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пузырный занос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518840"/>
            <a:ext cx="2232248" cy="4619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пузырный занос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261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1837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57" y="1249761"/>
            <a:ext cx="6347714" cy="532735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Лечением пузырного заноса является его удаление. Эта процедура проводится путём расширения шейки матки, вакуум-аспирации содержимого матки и 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кюретажа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 пузырного заноса рекомендуется еженедельное определение уровня ХГЧ до тех пор, пока он не снизится примерно до 100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/мл, после чего продолжают определение ХГЧ каждый месяц в течение 6 месяцев. Если не происходит снижения ХГЧ или после периода снижения отмечается повышение его уровня, заболевание расценивают как злокачественное и назначают химиотерапию. Излечимость пузырного заноса составляет практически 100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перенесенного пузырного заноса в течение года рекомендуется предохраняться от беременности.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0" t="-400" r="71263" b="61550"/>
          <a:stretch/>
        </p:blipFill>
        <p:spPr>
          <a:xfrm>
            <a:off x="6503973" y="-22626"/>
            <a:ext cx="2532523" cy="283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62" t="40550" r="6688" b="25851"/>
          <a:stretch/>
        </p:blipFill>
        <p:spPr>
          <a:xfrm>
            <a:off x="6186057" y="4538825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" t="2750" r="75987" b="74150"/>
          <a:stretch/>
        </p:blipFill>
        <p:spPr>
          <a:xfrm>
            <a:off x="6638860" y="2624193"/>
            <a:ext cx="2262747" cy="191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39426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Список литературы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7358114" cy="388077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 «Акушерство» под редакцией профессора В.Е. Радзинского 2016 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Клинические рекомендации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протоколы лечения)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2011 г.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286124"/>
            <a:ext cx="4632882" cy="2952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47713" cy="8766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31" y="661966"/>
            <a:ext cx="7989752" cy="1874221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Плацентарная недостаточность-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синдром, который обусловлен морфофункциональными изменениями в плаценте, приводящими к нарушению темпов роста и развития плода.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Дмитрий\Desktop\ПЛАЦЕНТА 2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16833"/>
            <a:ext cx="6758066" cy="4655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20257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6347713" cy="11065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ФЕТОПЛАЦЕНТАРНОЕ КРОВООБРАЩЕНИЕ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075" y="1334089"/>
            <a:ext cx="6347714" cy="1374831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переход к плацентарному кровообращению происходит в конце 2-го, начале 3-го месяца внутриутробного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sz="3600" b="1" dirty="0" smtClean="0">
              <a:solidFill>
                <a:srgbClr val="5FCBE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4" descr="wc_fd_f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2" r="5005"/>
          <a:stretch>
            <a:fillRect/>
          </a:stretch>
        </p:blipFill>
        <p:spPr bwMode="auto">
          <a:xfrm>
            <a:off x="4857752" y="3357562"/>
            <a:ext cx="4286248" cy="3105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075" y="280980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487273"/>
            <a:ext cx="4357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Основную роль в патогенезе ПН отводят нарушению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плацентарного кровотока. Это приводит к нарушению транспорта  кислорода и питательных веществ через плаценту к плоду и как следствие развитие гипоксии плода и синдрома задержки роста плода ( СЗРП).</a:t>
            </a:r>
          </a:p>
        </p:txBody>
      </p:sp>
    </p:spTree>
    <p:extLst>
      <p:ext uri="{BB962C8B-B14F-4D97-AF65-F5344CB8AC3E}">
        <p14:creationId xmlns:p14="http://schemas.microsoft.com/office/powerpoint/2010/main" xmlns="" val="3316983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1088"/>
            <a:ext cx="6347713" cy="8751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86272"/>
            <a:ext cx="7704855" cy="607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времени механизму возникновения: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Первичная: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возникает до 16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недель беременности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 связана с нарушением процессов имплантации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плацентации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Вторичная: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на фоне уже сформировавшейся плаценты под влиянием экзогенных факторов.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клиническому течению: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Острая: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вызвана отслойкой плаценты, инфарктом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плаценты.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Хроническая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наблюдается в разные сроки беременности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Компенсированная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нарушены метаболические процессы в плаценте, но отсутствует нарушение маточно-плацентарного и плодово- плацентарного  кровотока.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Декомпенсированная: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имеются нарушения маточно-плацентарного и плодово- плацентарного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кровотока.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наличию ЗРП: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 с ЗРП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 без ЗРП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956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67" y="193092"/>
            <a:ext cx="6945329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Степени нарушения маточно-плацентарного и плодово-плацентарного кровотоков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2143075"/>
            <a:ext cx="4690864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маточно-плацентарного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плодово-плацентарного кровотока.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степень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маточно-плацентарного и плодово-плацентарного кровотока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степень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нулевой ( реверсный) кровоток в артерии пуповины, нарушение маточного кровотока.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medsovet-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143116"/>
            <a:ext cx="3500462" cy="3639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670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6347714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первичной ФПН: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генетические факторы;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инфекционные факторы;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эндокринные факторы;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вторичной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ФПН (после 16 недель беременности):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социально-бытовые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 ( возраст, питание, профессиональные вредности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экстрагенитальные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заболевания;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тягощенный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акушерский анамнез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бесплодие,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беременности, инфекции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нешние факторы (физические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химические воздействия, лекарственные препараты, алкоголь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37-1_sta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928670"/>
            <a:ext cx="2330511" cy="5431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5829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78" y="18864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Синдром задержки роста плода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(СЗРП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09440"/>
            <a:ext cx="7056784" cy="5087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отставание  размеров плода от предполагаемых на данном сроке беременности.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ЗРП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Симметричная форма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(пропорциональное уменьшение всех размеров тела)</a:t>
            </a:r>
          </a:p>
          <a:p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Ассиметричная форма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уменьшение размеров живота, остальные размеры в пределах физиологической нормы)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СЗРП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отставание показателей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фетометрии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степень: отставание на 2-4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степень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отставание более 4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300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549</TotalTime>
  <Words>1653</Words>
  <Application>Microsoft Office PowerPoint</Application>
  <PresentationFormat>Экран (4:3)</PresentationFormat>
  <Paragraphs>233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 ГБУ «ПОО «Астраханский базовый медицинский колледж»  ПМ 04. Медицинская помощь женщине, новорожденному, семье при патологическом течении беременности, родов, послеродового периода МДК 04.01 Патологическое акушерство  Специальность 31.02.02 «Акушерское дело»   Тема занятия: Плацентарная недостаточность </vt:lpstr>
      <vt:lpstr>Слайд 2</vt:lpstr>
      <vt:lpstr>Содержание</vt:lpstr>
      <vt:lpstr>Определение</vt:lpstr>
      <vt:lpstr>ФЕТОПЛАЦЕНТАРНОЕ КРОВООБРАЩЕНИЕ</vt:lpstr>
      <vt:lpstr>Классификация</vt:lpstr>
      <vt:lpstr>Степени нарушения маточно-плацентарного и плодово-плацентарного кровотоков</vt:lpstr>
      <vt:lpstr>Этиология</vt:lpstr>
      <vt:lpstr>Синдром задержки роста плода (СЗРП)</vt:lpstr>
      <vt:lpstr>Факторы риска плацентарной недостаточности</vt:lpstr>
      <vt:lpstr>Клиническая картина  плацентарной недостаточности</vt:lpstr>
      <vt:lpstr>Диагностика плацентарной недостаточности</vt:lpstr>
      <vt:lpstr>Диагностика плацентарной недостаточности</vt:lpstr>
      <vt:lpstr>Диагностика плацентарной недостаточности</vt:lpstr>
      <vt:lpstr>Лечение</vt:lpstr>
      <vt:lpstr>Медикаментозная терапия</vt:lpstr>
      <vt:lpstr>Показания для досрочного родоразрешения</vt:lpstr>
      <vt:lpstr>АНОМАЛИИ РАЗВИТИЯ ПЛАЦЕНТЫ И ПУПОВИНЫ</vt:lpstr>
      <vt:lpstr>Пороки развития плаценты</vt:lpstr>
      <vt:lpstr>Основные периоды развития плаценты</vt:lpstr>
      <vt:lpstr>Аномалии формы плаценты</vt:lpstr>
      <vt:lpstr>Аномалии локализации плаценты</vt:lpstr>
      <vt:lpstr>Пороки развития пуповины </vt:lpstr>
      <vt:lpstr>Варианты прикрепления пуповины</vt:lpstr>
      <vt:lpstr>Патология пупочного канатика</vt:lpstr>
      <vt:lpstr>Слайд 26</vt:lpstr>
      <vt:lpstr>ГИПОПЛАЗИЯ ПЛАЦЕНТЫ  (МАССА МЕНЕЕ 400 Г)</vt:lpstr>
      <vt:lpstr>Гиперплазия плаценты</vt:lpstr>
      <vt:lpstr>Инфаркты плаценты</vt:lpstr>
      <vt:lpstr>Хориоангиома плаценты</vt:lpstr>
      <vt:lpstr>Трофобластическая болезнь</vt:lpstr>
      <vt:lpstr>Механизм</vt:lpstr>
      <vt:lpstr>Клиническая картина</vt:lpstr>
      <vt:lpstr>Диагностика</vt:lpstr>
      <vt:lpstr>Лечение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Плацентарная недостаточность</dc:title>
  <dc:creator>Пользователь</dc:creator>
  <cp:lastModifiedBy>Admin</cp:lastModifiedBy>
  <cp:revision>105</cp:revision>
  <dcterms:created xsi:type="dcterms:W3CDTF">2017-02-07T16:52:14Z</dcterms:created>
  <dcterms:modified xsi:type="dcterms:W3CDTF">2020-05-03T07:45:28Z</dcterms:modified>
</cp:coreProperties>
</file>